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714511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НА ТЕМУ «НАШ 2 КЛАСС»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571876"/>
            <a:ext cx="4200532" cy="250033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СОСТАВИТЕЛИ: КЛАССНЫЙ РУКОВОДИТЕЛЬ – ЗАРИПОВА А.В., УЧЕНИЦЫ 2 КЛАССА (НИКИТЕНКО И., СВИДЕРСКАЯ А.)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РОДИТЕЛИ ТОЖЕ КЛАСС, ДАЖЕ В ЖЮРИ СИДЕТЬ УМЕЮТ У НАС.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100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71744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КАКОЙ КЛАССНЫЙ РУКОВОДИТЕЛЬ И НАГРАДЫ ПОЛУЧИТ И ПЕСНЮ СПОЁТ.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3214686"/>
            <a:ext cx="4638502" cy="347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50128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ПРЕДСТАВЛЯЕМ ВАМ 2 КЛАСС!</a:t>
            </a:r>
            <a:br>
              <a:rPr lang="ru-RU" dirty="0" smtClean="0"/>
            </a:br>
            <a:r>
              <a:rPr lang="ru-RU" dirty="0" smtClean="0"/>
              <a:t>АЛЁНА В. И ЕЁ КОМАНДА.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8645" y="1663916"/>
            <a:ext cx="6276109" cy="47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ЗНАКОМИМСЯ</a:t>
            </a:r>
            <a:r>
              <a:rPr lang="ru-RU" dirty="0" smtClean="0"/>
              <a:t>: ДВЕ ДЕВЧОНКИ СИМПАТЮШКИ</a:t>
            </a:r>
            <a:br>
              <a:rPr lang="ru-RU" dirty="0" smtClean="0"/>
            </a:br>
            <a:r>
              <a:rPr lang="ru-RU" dirty="0" smtClean="0"/>
              <a:t>НИКИТЕНКО И. </a:t>
            </a:r>
            <a:br>
              <a:rPr lang="ru-RU" dirty="0" smtClean="0"/>
            </a:br>
            <a:r>
              <a:rPr lang="ru-RU" dirty="0" smtClean="0"/>
              <a:t>И СВИДЕРСКОЙ 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291" y="1961096"/>
            <a:ext cx="5922818" cy="414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ОХ, КАК МЫ ЛЮБИМ ВЫСТУПАТЬ И ГРАМОТЫ ЗА ЭТО ПОЛУЧАТЬ.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390906" cy="25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86256"/>
            <a:ext cx="3714776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7241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143248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 ДОМЕ КУЛЬТУРЕ ВЫСТУПАТЬ.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11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 КАКИЕ ИНТЕРЕСНЫЕ ПОСЕЩЕНИЯ СЕЛЬСКОЙ БИБЛИОТЕКИ!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6766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И, КОНЕЧНО, ЧАЕПИТИЕ.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8645" y="1678464"/>
            <a:ext cx="6276109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ГАЗЕТЫ ВЫПУСКАЕМ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853397" cy="289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4714908" cy="38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89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НА ТЕМУ «НАШ 2 КЛАСС»</vt:lpstr>
      <vt:lpstr>ПРЕДСТАВЛЯЕМ ВАМ 2 КЛАСС! АЛЁНА В. И ЕЁ КОМАНДА.</vt:lpstr>
      <vt:lpstr>  ЗНАКОМИМСЯ: ДВЕ ДЕВЧОНКИ СИМПАТЮШКИ НИКИТЕНКО И.  И СВИДЕРСКОЙ А.</vt:lpstr>
      <vt:lpstr>ОХ, КАК МЫ ЛЮБИМ ВЫСТУПАТЬ И ГРАМОТЫ ЗА ЭТО ПОЛУЧАТЬ.</vt:lpstr>
      <vt:lpstr>Слайд 5</vt:lpstr>
      <vt:lpstr>И В ДОМЕ КУЛЬТУРЕ ВЫСТУПАТЬ.</vt:lpstr>
      <vt:lpstr>А КАКИЕ ИНТЕРЕСНЫЕ ПОСЕЩЕНИЯ СЕЛЬСКОЙ БИБЛИОТЕКИ!</vt:lpstr>
      <vt:lpstr>И, КОНЕЧНО, ЧАЕПИТИЕ.</vt:lpstr>
      <vt:lpstr>И ГАЗЕТЫ ВЫПУСКАЕМ</vt:lpstr>
      <vt:lpstr>И РОДИТЕЛИ ТОЖЕ КЛАСС, ДАЖЕ В ЖЮРИ СИДЕТЬ УМЕЮТ У НАС.</vt:lpstr>
      <vt:lpstr>А КАКОЙ КЛАССНЫЙ РУКОВОДИТЕЛЬ И НАГРАДЫ ПОЛУЧИТ И ПЕСНЮ СПОЁТ.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«НАШ 2 КЛАСС»</dc:title>
  <dc:creator>учитель</dc:creator>
  <cp:lastModifiedBy>учитель</cp:lastModifiedBy>
  <cp:revision>14</cp:revision>
  <dcterms:created xsi:type="dcterms:W3CDTF">2014-03-21T21:33:30Z</dcterms:created>
  <dcterms:modified xsi:type="dcterms:W3CDTF">2014-11-26T08:17:18Z</dcterms:modified>
</cp:coreProperties>
</file>